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551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72" y="-72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E:\WORK\201710 目录\PPT\201710 多样屋\TA010302029ZZ TA010302030ZZ TA040101017ZZ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5219700" cy="6859588"/>
          </a:xfrm>
          <a:prstGeom prst="rect">
            <a:avLst/>
          </a:prstGeom>
          <a:noFill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5D5D5D"/>
              </a:clrFrom>
              <a:clrTo>
                <a:srgbClr val="5D5D5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29256" y="1214422"/>
            <a:ext cx="2061859" cy="15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1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629400"/>
            <a:ext cx="9144000" cy="90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288000"/>
            <a:ext cx="6480000" cy="114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5616266" y="2721960"/>
            <a:ext cx="3071834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市场参考价：</a:t>
            </a:r>
            <a:r>
              <a:rPr lang="en-US" altLang="zh-CN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108.00</a:t>
            </a:r>
          </a:p>
          <a:p>
            <a:pPr>
              <a:defRPr/>
            </a:pPr>
            <a:r>
              <a:rPr lang="zh-CN" altLang="en-US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批发价：</a:t>
            </a:r>
            <a:r>
              <a:rPr lang="en-US" altLang="zh-CN" sz="11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40.00</a:t>
            </a:r>
          </a:p>
          <a:p>
            <a:pPr>
              <a:defRPr/>
            </a:pPr>
            <a:endParaRPr lang="en-US" altLang="zh-CN" sz="1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多样屋 蓝颜 双层保温手提餐桶</a:t>
            </a:r>
            <a:endParaRPr lang="en-US" altLang="zh-CN" sz="1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TA010302030ZZ</a:t>
            </a:r>
          </a:p>
          <a:p>
            <a:pPr>
              <a:defRPr/>
            </a:pPr>
            <a:endParaRPr lang="en-US" altLang="zh-CN" sz="10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规格：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930ML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材质：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304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不锈钢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+PP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装箱明细：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24pcs/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箱</a:t>
            </a:r>
            <a:endParaRPr lang="en-US" altLang="zh-CN" sz="10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发泡隔层，保温更持久。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透气孔设计，平衡内外气压，方便开启盖子。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优质</a:t>
            </a:r>
            <a:r>
              <a:rPr lang="en-US" altLang="zh-CN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304</a:t>
            </a: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食品级不锈钢，安全健康。</a:t>
            </a:r>
          </a:p>
          <a:p>
            <a:pPr>
              <a:defRPr/>
            </a:pPr>
            <a:r>
              <a:rPr lang="zh-CN" alt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提手设计，时尚便携。</a:t>
            </a:r>
            <a:endParaRPr lang="en-US" altLang="zh-CN" sz="1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4" name="Picture 2" descr="E:\WORK\201710 目录\PPT\201710 多样屋\99-100-03 02-03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000892" y="142852"/>
            <a:ext cx="1908175" cy="792163"/>
          </a:xfrm>
          <a:prstGeom prst="rect">
            <a:avLst/>
          </a:prstGeom>
          <a:noFill/>
        </p:spPr>
      </p:pic>
      <p:sp>
        <p:nvSpPr>
          <p:cNvPr id="8" name="等腰三角形 7"/>
          <p:cNvSpPr/>
          <p:nvPr/>
        </p:nvSpPr>
        <p:spPr>
          <a:xfrm rot="-3600000">
            <a:off x="2664078" y="608356"/>
            <a:ext cx="169551" cy="146165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96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4942</TotalTime>
  <Words>68</Words>
  <Application>Microsoft Office PowerPoint</Application>
  <PresentationFormat>全屏显示(4:3)</PresentationFormat>
  <Paragraphs>14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685</cp:revision>
  <dcterms:created xsi:type="dcterms:W3CDTF">2016-12-01T07:26:00Z</dcterms:created>
  <dcterms:modified xsi:type="dcterms:W3CDTF">2018-02-11T01:41:27Z</dcterms:modified>
</cp:coreProperties>
</file>